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71" r:id="rId14"/>
    <p:sldId id="268" r:id="rId15"/>
    <p:sldId id="269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069" autoAdjust="0"/>
    <p:restoredTop sz="94660"/>
  </p:normalViewPr>
  <p:slideViewPr>
    <p:cSldViewPr snapToGrid="0">
      <p:cViewPr varScale="1">
        <p:scale>
          <a:sx n="48" d="100"/>
          <a:sy n="48" d="100"/>
        </p:scale>
        <p:origin x="109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E8270-8360-4717-9C33-8F792B09DD0C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603B-1316-4078-988A-4510C15DD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40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E8270-8360-4717-9C33-8F792B09DD0C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603B-1316-4078-988A-4510C15DD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0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E8270-8360-4717-9C33-8F792B09DD0C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603B-1316-4078-988A-4510C15DD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05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E8270-8360-4717-9C33-8F792B09DD0C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603B-1316-4078-988A-4510C15DD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926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E8270-8360-4717-9C33-8F792B09DD0C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603B-1316-4078-988A-4510C15DD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13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E8270-8360-4717-9C33-8F792B09DD0C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603B-1316-4078-988A-4510C15DD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84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E8270-8360-4717-9C33-8F792B09DD0C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603B-1316-4078-988A-4510C15DD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380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E8270-8360-4717-9C33-8F792B09DD0C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603B-1316-4078-988A-4510C15DD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808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E8270-8360-4717-9C33-8F792B09DD0C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603B-1316-4078-988A-4510C15DD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879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E8270-8360-4717-9C33-8F792B09DD0C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603B-1316-4078-988A-4510C15DD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698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E8270-8360-4717-9C33-8F792B09DD0C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8603B-1316-4078-988A-4510C15DD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9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E8270-8360-4717-9C33-8F792B09DD0C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8603B-1316-4078-988A-4510C15DD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28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508059"/>
              </p:ext>
            </p:extLst>
          </p:nvPr>
        </p:nvGraphicFramePr>
        <p:xfrm>
          <a:off x="1212745" y="-1"/>
          <a:ext cx="9702182" cy="6858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5" y="-1"/>
                        <a:ext cx="9702182" cy="6858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633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876462"/>
              </p:ext>
            </p:extLst>
          </p:nvPr>
        </p:nvGraphicFramePr>
        <p:xfrm>
          <a:off x="1212745" y="0"/>
          <a:ext cx="9702182" cy="6858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5" y="0"/>
                        <a:ext cx="9702182" cy="6858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797970" y="6522334"/>
            <a:ext cx="978060" cy="18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77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594123"/>
              </p:ext>
            </p:extLst>
          </p:nvPr>
        </p:nvGraphicFramePr>
        <p:xfrm>
          <a:off x="1212745" y="0"/>
          <a:ext cx="9702182" cy="6858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5" y="0"/>
                        <a:ext cx="9702182" cy="6858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797970" y="6522334"/>
            <a:ext cx="978060" cy="18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00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828164"/>
              </p:ext>
            </p:extLst>
          </p:nvPr>
        </p:nvGraphicFramePr>
        <p:xfrm>
          <a:off x="1212744" y="0"/>
          <a:ext cx="9690607" cy="6850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4" y="0"/>
                        <a:ext cx="9690607" cy="6850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286263" y="6522334"/>
            <a:ext cx="3489767" cy="18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529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429098"/>
              </p:ext>
            </p:extLst>
          </p:nvPr>
        </p:nvGraphicFramePr>
        <p:xfrm>
          <a:off x="1212745" y="0"/>
          <a:ext cx="9696394" cy="6854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5" y="0"/>
                        <a:ext cx="9696394" cy="6854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286263" y="6522334"/>
            <a:ext cx="3489767" cy="18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98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425296"/>
              </p:ext>
            </p:extLst>
          </p:nvPr>
        </p:nvGraphicFramePr>
        <p:xfrm>
          <a:off x="1212744" y="0"/>
          <a:ext cx="9690607" cy="6850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4" y="0"/>
                        <a:ext cx="9690607" cy="6850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286263" y="6522334"/>
            <a:ext cx="3489767" cy="18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37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881403"/>
              </p:ext>
            </p:extLst>
          </p:nvPr>
        </p:nvGraphicFramePr>
        <p:xfrm>
          <a:off x="1212745" y="0"/>
          <a:ext cx="9696394" cy="6854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5" y="0"/>
                        <a:ext cx="9696394" cy="6854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286263" y="6522334"/>
            <a:ext cx="3489767" cy="18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51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066595"/>
              </p:ext>
            </p:extLst>
          </p:nvPr>
        </p:nvGraphicFramePr>
        <p:xfrm>
          <a:off x="1212745" y="0"/>
          <a:ext cx="970126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5" y="0"/>
                        <a:ext cx="9701266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286263" y="6522334"/>
            <a:ext cx="3489767" cy="18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41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510502"/>
              </p:ext>
            </p:extLst>
          </p:nvPr>
        </p:nvGraphicFramePr>
        <p:xfrm>
          <a:off x="1212745" y="0"/>
          <a:ext cx="9696394" cy="6854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5" y="0"/>
                        <a:ext cx="9696394" cy="6854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286263" y="6522334"/>
            <a:ext cx="3489767" cy="18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56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886073"/>
              </p:ext>
            </p:extLst>
          </p:nvPr>
        </p:nvGraphicFramePr>
        <p:xfrm>
          <a:off x="1212745" y="0"/>
          <a:ext cx="9702182" cy="6858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5" y="0"/>
                        <a:ext cx="9702182" cy="6858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286263" y="6522334"/>
            <a:ext cx="3489767" cy="18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79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784071"/>
              </p:ext>
            </p:extLst>
          </p:nvPr>
        </p:nvGraphicFramePr>
        <p:xfrm>
          <a:off x="1212745" y="0"/>
          <a:ext cx="9702182" cy="6858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5" y="0"/>
                        <a:ext cx="9702182" cy="6858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286263" y="6522334"/>
            <a:ext cx="3489767" cy="18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272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412123"/>
              </p:ext>
            </p:extLst>
          </p:nvPr>
        </p:nvGraphicFramePr>
        <p:xfrm>
          <a:off x="1212745" y="0"/>
          <a:ext cx="970126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5" y="0"/>
                        <a:ext cx="970126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97970" y="6522334"/>
            <a:ext cx="978060" cy="18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63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011212"/>
              </p:ext>
            </p:extLst>
          </p:nvPr>
        </p:nvGraphicFramePr>
        <p:xfrm>
          <a:off x="1212745" y="0"/>
          <a:ext cx="9696394" cy="6854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5" y="0"/>
                        <a:ext cx="9696394" cy="6854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797970" y="6522334"/>
            <a:ext cx="978060" cy="18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56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484885"/>
              </p:ext>
            </p:extLst>
          </p:nvPr>
        </p:nvGraphicFramePr>
        <p:xfrm>
          <a:off x="1212744" y="0"/>
          <a:ext cx="9707969" cy="686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4" y="0"/>
                        <a:ext cx="9707969" cy="686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797970" y="6522334"/>
            <a:ext cx="978060" cy="18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71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078010"/>
              </p:ext>
            </p:extLst>
          </p:nvPr>
        </p:nvGraphicFramePr>
        <p:xfrm>
          <a:off x="1212744" y="-1"/>
          <a:ext cx="9690607" cy="6850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4" y="-1"/>
                        <a:ext cx="9690607" cy="6850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797970" y="6522334"/>
            <a:ext cx="978060" cy="18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1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0842"/>
              </p:ext>
            </p:extLst>
          </p:nvPr>
        </p:nvGraphicFramePr>
        <p:xfrm>
          <a:off x="1212744" y="-1"/>
          <a:ext cx="9690607" cy="6850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4" y="-1"/>
                        <a:ext cx="9690607" cy="6850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797970" y="6522334"/>
            <a:ext cx="978060" cy="18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24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765485"/>
              </p:ext>
            </p:extLst>
          </p:nvPr>
        </p:nvGraphicFramePr>
        <p:xfrm>
          <a:off x="1212745" y="0"/>
          <a:ext cx="970126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5" y="0"/>
                        <a:ext cx="9701266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797970" y="6522334"/>
            <a:ext cx="978060" cy="18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67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755283"/>
              </p:ext>
            </p:extLst>
          </p:nvPr>
        </p:nvGraphicFramePr>
        <p:xfrm>
          <a:off x="1212745" y="0"/>
          <a:ext cx="9696394" cy="6854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5" y="0"/>
                        <a:ext cx="9696394" cy="6854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797970" y="6522334"/>
            <a:ext cx="978060" cy="18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21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121274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081080"/>
              </p:ext>
            </p:extLst>
          </p:nvPr>
        </p:nvGraphicFramePr>
        <p:xfrm>
          <a:off x="1212744" y="-1"/>
          <a:ext cx="9690607" cy="6850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Acrobat Document" r:id="rId3" imgW="11344074" imgH="8019778" progId="Acrobat.Document.DC">
                  <p:embed/>
                </p:oleObj>
              </mc:Choice>
              <mc:Fallback>
                <p:oleObj name="Acrobat Document" r:id="rId3" imgW="11344074" imgH="801977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2744" y="-1"/>
                        <a:ext cx="9690607" cy="6850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797970" y="6522334"/>
            <a:ext cx="978060" cy="18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3158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Широкоэкранный</PresentationFormat>
  <Paragraphs>0</Paragraphs>
  <Slides>19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NZ2-02</dc:creator>
  <cp:lastModifiedBy>julia Synkova</cp:lastModifiedBy>
  <cp:revision>6</cp:revision>
  <dcterms:created xsi:type="dcterms:W3CDTF">2020-05-13T11:15:45Z</dcterms:created>
  <dcterms:modified xsi:type="dcterms:W3CDTF">2020-05-13T11:45:02Z</dcterms:modified>
</cp:coreProperties>
</file>